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6" r:id="rId2"/>
    <p:sldId id="265" r:id="rId3"/>
    <p:sldId id="257" r:id="rId4"/>
    <p:sldId id="258" r:id="rId5"/>
    <p:sldId id="259" r:id="rId6"/>
    <p:sldId id="267" r:id="rId7"/>
    <p:sldId id="268" r:id="rId8"/>
    <p:sldId id="269" r:id="rId9"/>
    <p:sldId id="262" r:id="rId10"/>
    <p:sldId id="264" r:id="rId11"/>
    <p:sldId id="266" r:id="rId12"/>
    <p:sldId id="261" r:id="rId13"/>
    <p:sldId id="263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4609" autoAdjust="0"/>
  </p:normalViewPr>
  <p:slideViewPr>
    <p:cSldViewPr>
      <p:cViewPr varScale="1">
        <p:scale>
          <a:sx n="75" d="100"/>
          <a:sy n="75" d="100"/>
        </p:scale>
        <p:origin x="-1666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2D5E67-4209-4A4D-83E5-DCE535C1463F}" type="datetimeFigureOut">
              <a:rPr lang="en-US" smtClean="0"/>
              <a:t>2/16/2011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DC0B44-75C3-4176-8E3A-511400E9B6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083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Phillip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C0B44-75C3-4176-8E3A-511400E9B62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645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Phillip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C0B44-75C3-4176-8E3A-511400E9B62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371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Phillip</a:t>
            </a:r>
          </a:p>
          <a:p>
            <a:r>
              <a:rPr lang="en-US" dirty="0" smtClean="0"/>
              <a:t>Explain the game in detail about how we started with it. . . .</a:t>
            </a:r>
          </a:p>
          <a:p>
            <a:endParaRPr lang="en-US" dirty="0" smtClean="0"/>
          </a:p>
          <a:p>
            <a:r>
              <a:rPr lang="en-US" dirty="0" smtClean="0"/>
              <a:t>Story</a:t>
            </a:r>
            <a:r>
              <a:rPr lang="en-US" baseline="0" dirty="0" smtClean="0"/>
              <a:t> a lot like Dragon Age</a:t>
            </a:r>
          </a:p>
          <a:p>
            <a:endParaRPr lang="en-US" baseline="0" dirty="0" smtClean="0"/>
          </a:p>
          <a:p>
            <a:r>
              <a:rPr lang="en-US" baseline="0" dirty="0" smtClean="0"/>
              <a:t>Gameplay a lot like demon souls</a:t>
            </a:r>
          </a:p>
          <a:p>
            <a:endParaRPr lang="en-US" baseline="0" dirty="0" smtClean="0"/>
          </a:p>
          <a:p>
            <a:r>
              <a:rPr lang="en-US" baseline="0" dirty="0" smtClean="0"/>
              <a:t>Challenges presented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C0B44-75C3-4176-8E3A-511400E9B62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11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Brian</a:t>
            </a:r>
          </a:p>
          <a:p>
            <a:r>
              <a:rPr lang="en-US" dirty="0" err="1" smtClean="0"/>
              <a:t>Cydria</a:t>
            </a:r>
            <a:r>
              <a:rPr lang="en-US" dirty="0" smtClean="0"/>
              <a:t> continent which has been under attack by demons</a:t>
            </a:r>
          </a:p>
          <a:p>
            <a:r>
              <a:rPr lang="en-US" dirty="0" smtClean="0"/>
              <a:t>The people have resiliently fought to make theirs lives there most knowing nothing but this anyways</a:t>
            </a:r>
          </a:p>
          <a:p>
            <a:r>
              <a:rPr lang="en-US" dirty="0" smtClean="0"/>
              <a:t>Much of the world ravaged by battle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C0B44-75C3-4176-8E3A-511400E9B62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1205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Brian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C0B44-75C3-4176-8E3A-511400E9B62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15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Phillip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C0B44-75C3-4176-8E3A-511400E9B62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9124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C0B44-75C3-4176-8E3A-511400E9B62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2286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Phillip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C0B44-75C3-4176-8E3A-511400E9B62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2325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Brian</a:t>
            </a:r>
          </a:p>
          <a:p>
            <a:endParaRPr lang="en-US" dirty="0" smtClean="0"/>
          </a:p>
          <a:p>
            <a:r>
              <a:rPr lang="en-US" dirty="0" smtClean="0"/>
              <a:t>Evolving Character Growth</a:t>
            </a:r>
          </a:p>
          <a:p>
            <a:r>
              <a:rPr lang="en-US" dirty="0" smtClean="0"/>
              <a:t>Rich and Variable Story – High Replay Value</a:t>
            </a:r>
          </a:p>
          <a:p>
            <a:r>
              <a:rPr lang="en-US" dirty="0" smtClean="0"/>
              <a:t>Advanced Graphics</a:t>
            </a:r>
          </a:p>
          <a:p>
            <a:r>
              <a:rPr lang="en-US" dirty="0" smtClean="0"/>
              <a:t>Well Developed World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C0B44-75C3-4176-8E3A-511400E9B62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948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45FC70-010F-4082-A09F-AE032E703B6F}" type="datetimeFigureOut">
              <a:rPr lang="en-US" smtClean="0"/>
              <a:t>2/16/2011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CF80FC-1194-4F4D-82EA-C3C8E52A7D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45FC70-010F-4082-A09F-AE032E703B6F}" type="datetimeFigureOut">
              <a:rPr lang="en-US" smtClean="0"/>
              <a:t>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CF80FC-1194-4F4D-82EA-C3C8E52A7D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45FC70-010F-4082-A09F-AE032E703B6F}" type="datetimeFigureOut">
              <a:rPr lang="en-US" smtClean="0"/>
              <a:t>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CF80FC-1194-4F4D-82EA-C3C8E52A7D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45FC70-010F-4082-A09F-AE032E703B6F}" type="datetimeFigureOut">
              <a:rPr lang="en-US" smtClean="0"/>
              <a:t>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CF80FC-1194-4F4D-82EA-C3C8E52A7D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45FC70-010F-4082-A09F-AE032E703B6F}" type="datetimeFigureOut">
              <a:rPr lang="en-US" smtClean="0"/>
              <a:t>2/16/2011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CF80FC-1194-4F4D-82EA-C3C8E52A7D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45FC70-010F-4082-A09F-AE032E703B6F}" type="datetimeFigureOut">
              <a:rPr lang="en-US" smtClean="0"/>
              <a:t>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CF80FC-1194-4F4D-82EA-C3C8E52A7D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45FC70-010F-4082-A09F-AE032E703B6F}" type="datetimeFigureOut">
              <a:rPr lang="en-US" smtClean="0"/>
              <a:t>2/16/2011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CF80FC-1194-4F4D-82EA-C3C8E52A7D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45FC70-010F-4082-A09F-AE032E703B6F}" type="datetimeFigureOut">
              <a:rPr lang="en-US" smtClean="0"/>
              <a:t>2/16/2011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CF80FC-1194-4F4D-82EA-C3C8E52A7D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45FC70-010F-4082-A09F-AE032E703B6F}" type="datetimeFigureOut">
              <a:rPr lang="en-US" smtClean="0"/>
              <a:t>2/16/2011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CF80FC-1194-4F4D-82EA-C3C8E52A7D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45FC70-010F-4082-A09F-AE032E703B6F}" type="datetimeFigureOut">
              <a:rPr lang="en-US" smtClean="0"/>
              <a:t>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CF80FC-1194-4F4D-82EA-C3C8E52A7D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45FC70-010F-4082-A09F-AE032E703B6F}" type="datetimeFigureOut">
              <a:rPr lang="en-US" smtClean="0"/>
              <a:t>2/16/2011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CF80FC-1194-4F4D-82EA-C3C8E52A7D2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845FC70-010F-4082-A09F-AE032E703B6F}" type="datetimeFigureOut">
              <a:rPr lang="en-US" smtClean="0"/>
              <a:t>2/16/2011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4CF80FC-1194-4F4D-82EA-C3C8E52A7D2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Project Helix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By: Brian Hwang</a:t>
            </a:r>
          </a:p>
          <a:p>
            <a:r>
              <a:rPr lang="en-US" dirty="0" smtClean="0"/>
              <a:t>Kevin Eric</a:t>
            </a:r>
          </a:p>
          <a:p>
            <a:r>
              <a:rPr lang="en-US" dirty="0" smtClean="0"/>
              <a:t>Melissa </a:t>
            </a:r>
            <a:r>
              <a:rPr lang="en-US" dirty="0" err="1" smtClean="0"/>
              <a:t>Brumbaugh</a:t>
            </a:r>
            <a:endParaRPr lang="en-US" dirty="0" smtClean="0"/>
          </a:p>
          <a:p>
            <a:r>
              <a:rPr lang="en-US" dirty="0" smtClean="0"/>
              <a:t>Phillip Iverson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81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story will be a combination of a branching storyline and a </a:t>
            </a:r>
            <a:r>
              <a:rPr lang="en-US" dirty="0" err="1" smtClean="0"/>
              <a:t>foldback</a:t>
            </a:r>
            <a:r>
              <a:rPr lang="en-US" dirty="0" smtClean="0"/>
              <a:t> storyline.</a:t>
            </a:r>
          </a:p>
          <a:p>
            <a:endParaRPr lang="en-US" dirty="0"/>
          </a:p>
          <a:p>
            <a:r>
              <a:rPr lang="en-US" dirty="0" smtClean="0"/>
              <a:t>Various stories event decisions will give you a short period of time before making your choice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39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568960"/>
            <a:ext cx="3505200" cy="5217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717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 and Licensing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Target Hardware:</a:t>
            </a:r>
          </a:p>
          <a:p>
            <a:r>
              <a:rPr lang="en-US" dirty="0" smtClean="0"/>
              <a:t>PS3 </a:t>
            </a:r>
            <a:endParaRPr lang="en-US" dirty="0" smtClean="0"/>
          </a:p>
          <a:p>
            <a:r>
              <a:rPr lang="en-US" dirty="0" smtClean="0"/>
              <a:t>Xbox360 </a:t>
            </a:r>
            <a:endParaRPr lang="en-US" dirty="0" smtClean="0"/>
          </a:p>
          <a:p>
            <a:r>
              <a:rPr lang="en-US" dirty="0" smtClean="0"/>
              <a:t>Computer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Licensing:</a:t>
            </a:r>
          </a:p>
          <a:p>
            <a:r>
              <a:rPr lang="en-US" dirty="0" smtClean="0"/>
              <a:t>Because this game is original, no licensing would be needed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1824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Selling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Customizable Character Design</a:t>
            </a:r>
          </a:p>
          <a:p>
            <a:r>
              <a:rPr lang="en-US" dirty="0" smtClean="0"/>
              <a:t>Evolving </a:t>
            </a:r>
            <a:r>
              <a:rPr lang="en-US" dirty="0" smtClean="0"/>
              <a:t>Character Growth</a:t>
            </a:r>
          </a:p>
          <a:p>
            <a:r>
              <a:rPr lang="en-US" dirty="0" smtClean="0"/>
              <a:t>Rich and Variable Story</a:t>
            </a:r>
          </a:p>
          <a:p>
            <a:r>
              <a:rPr lang="en-US" dirty="0" smtClean="0"/>
              <a:t>Advanced Graphics</a:t>
            </a:r>
          </a:p>
          <a:p>
            <a:r>
              <a:rPr lang="en-US" dirty="0" smtClean="0"/>
              <a:t>Well Developed World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746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837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Helix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game is similar to many Western RPGs popular these days but has many additional features.</a:t>
            </a:r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The target audience for this game is for teens and adults for the use of fantasy violence, language, and suggestive themes.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22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Game Idea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Genre: Action RPG</a:t>
            </a:r>
          </a:p>
          <a:p>
            <a:endParaRPr lang="en-US" dirty="0"/>
          </a:p>
          <a:p>
            <a:r>
              <a:rPr lang="en-US" dirty="0" smtClean="0"/>
              <a:t>Attempted to collaborate all of the group member’s ideas into one game.</a:t>
            </a:r>
            <a:endParaRPr lang="en-US" dirty="0" smtClean="0"/>
          </a:p>
          <a:p>
            <a:pPr lvl="1"/>
            <a:r>
              <a:rPr lang="en-US" dirty="0" smtClean="0"/>
              <a:t>- Phillip’s </a:t>
            </a:r>
            <a:r>
              <a:rPr lang="en-US" dirty="0" smtClean="0"/>
              <a:t>m</a:t>
            </a:r>
            <a:r>
              <a:rPr lang="en-US" dirty="0" smtClean="0"/>
              <a:t>edieval era setting</a:t>
            </a:r>
          </a:p>
          <a:p>
            <a:pPr lvl="1"/>
            <a:r>
              <a:rPr lang="en-US" dirty="0" smtClean="0"/>
              <a:t>- Brian’s incorporation of magic</a:t>
            </a:r>
          </a:p>
          <a:p>
            <a:pPr lvl="1"/>
            <a:r>
              <a:rPr lang="en-US" dirty="0" smtClean="0"/>
              <a:t>- Kevin’s general game design</a:t>
            </a:r>
          </a:p>
          <a:p>
            <a:pPr lvl="1"/>
            <a:r>
              <a:rPr lang="en-US" dirty="0" smtClean="0"/>
              <a:t>- Melissa’s city with </a:t>
            </a:r>
            <a:r>
              <a:rPr lang="en-US" dirty="0" err="1" smtClean="0"/>
              <a:t>steampunk</a:t>
            </a:r>
            <a:r>
              <a:rPr lang="en-US" dirty="0" smtClean="0"/>
              <a:t> technology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72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Game World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Made up of 4 main areas:</a:t>
            </a:r>
          </a:p>
          <a:p>
            <a:r>
              <a:rPr lang="en-US" dirty="0" err="1" smtClean="0"/>
              <a:t>Cydria</a:t>
            </a:r>
            <a:r>
              <a:rPr lang="en-US" dirty="0" smtClean="0"/>
              <a:t> – Central civilization with a medieval-like setting</a:t>
            </a:r>
          </a:p>
          <a:p>
            <a:r>
              <a:rPr lang="en-US" dirty="0" smtClean="0"/>
              <a:t>Aria – Floating island with an technologically advanced civilization</a:t>
            </a:r>
          </a:p>
          <a:p>
            <a:r>
              <a:rPr lang="en-US" dirty="0"/>
              <a:t>Forest of </a:t>
            </a:r>
            <a:r>
              <a:rPr lang="en-US" dirty="0" err="1" smtClean="0"/>
              <a:t>Kalendor</a:t>
            </a:r>
            <a:r>
              <a:rPr lang="en-US" dirty="0" smtClean="0"/>
              <a:t> – A slowly decaying forest inhabited by a society of elves</a:t>
            </a:r>
          </a:p>
          <a:p>
            <a:r>
              <a:rPr lang="en-US" dirty="0" err="1" smtClean="0"/>
              <a:t>Tarcic</a:t>
            </a:r>
            <a:r>
              <a:rPr lang="en-US" dirty="0" smtClean="0"/>
              <a:t> – Destroyed civilization located in a frozen, desolate wasteland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64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Cydria</a:t>
            </a:r>
            <a:endParaRPr lang="en-US" dirty="0"/>
          </a:p>
        </p:txBody>
      </p:sp>
      <p:pic>
        <p:nvPicPr>
          <p:cNvPr id="3074" name="Picture 2" descr="C:\Users\hwangby\Downloads\medieval_city___3d_map_by_cr8g-d34prw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756920"/>
            <a:ext cx="719328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455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Aria</a:t>
            </a:r>
            <a:endParaRPr lang="en-US" dirty="0"/>
          </a:p>
        </p:txBody>
      </p:sp>
      <p:pic>
        <p:nvPicPr>
          <p:cNvPr id="4098" name="Picture 2" descr="C:\Users\hwangby\Downloads\Dalaran_concep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685800"/>
            <a:ext cx="69342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38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Forest</a:t>
            </a:r>
            <a:r>
              <a:rPr lang="en-US" dirty="0"/>
              <a:t> </a:t>
            </a:r>
            <a:r>
              <a:rPr lang="en-US" dirty="0" smtClean="0"/>
              <a:t>of </a:t>
            </a:r>
            <a:r>
              <a:rPr lang="en-US" dirty="0" err="1" smtClean="0"/>
              <a:t>Kalendor</a:t>
            </a:r>
            <a:endParaRPr lang="en-US" dirty="0"/>
          </a:p>
        </p:txBody>
      </p:sp>
      <p:pic>
        <p:nvPicPr>
          <p:cNvPr id="6146" name="Picture 2" descr="C:\Users\hwangby\Downloads\Fantasy_Forest_Stock_by_casperiu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609600"/>
            <a:ext cx="7592362" cy="4758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88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Tarcic</a:t>
            </a:r>
            <a:endParaRPr lang="en-US" dirty="0"/>
          </a:p>
        </p:txBody>
      </p:sp>
      <p:pic>
        <p:nvPicPr>
          <p:cNvPr id="5122" name="Picture 2" descr="C:\Users\hwangby\Downloads\icetow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685800"/>
            <a:ext cx="7696200" cy="464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05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Gameplay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Evolving Character Growth</a:t>
            </a:r>
          </a:p>
          <a:p>
            <a:endParaRPr lang="en-US" dirty="0" smtClean="0"/>
          </a:p>
          <a:p>
            <a:r>
              <a:rPr lang="en-US" dirty="0" smtClean="0"/>
              <a:t>Real Time </a:t>
            </a:r>
            <a:r>
              <a:rPr lang="en-US" dirty="0" smtClean="0"/>
              <a:t>Fighting</a:t>
            </a:r>
          </a:p>
          <a:p>
            <a:endParaRPr lang="en-US" dirty="0"/>
          </a:p>
          <a:p>
            <a:r>
              <a:rPr lang="en-US" dirty="0" smtClean="0"/>
              <a:t>Quick-time story decisions.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Auto-Save feature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54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2083</TotalTime>
  <Words>334</Words>
  <Application>Microsoft Office PowerPoint</Application>
  <PresentationFormat>On-screen Show (4:3)</PresentationFormat>
  <Paragraphs>89</Paragraphs>
  <Slides>14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Aspect</vt:lpstr>
      <vt:lpstr>Project Helix</vt:lpstr>
      <vt:lpstr>Project Helix</vt:lpstr>
      <vt:lpstr>Game Idea</vt:lpstr>
      <vt:lpstr>Game World</vt:lpstr>
      <vt:lpstr>Cydria</vt:lpstr>
      <vt:lpstr>Aria</vt:lpstr>
      <vt:lpstr>Forest of Kalendor</vt:lpstr>
      <vt:lpstr>Tarcic</vt:lpstr>
      <vt:lpstr>Gameplay</vt:lpstr>
      <vt:lpstr>Story</vt:lpstr>
      <vt:lpstr>PowerPoint Presentation</vt:lpstr>
      <vt:lpstr>Hardware and Licensing</vt:lpstr>
      <vt:lpstr>Selling Points</vt:lpstr>
      <vt:lpstr>Question?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 Presentation</dc:title>
  <dc:creator>Phillip N Iverson</dc:creator>
  <cp:lastModifiedBy>Brian Y Hwang</cp:lastModifiedBy>
  <cp:revision>18</cp:revision>
  <dcterms:created xsi:type="dcterms:W3CDTF">2011-02-14T17:21:48Z</dcterms:created>
  <dcterms:modified xsi:type="dcterms:W3CDTF">2011-02-17T13:40:14Z</dcterms:modified>
</cp:coreProperties>
</file>